
<file path=[Content_Types].xml><?xml version="1.0" encoding="utf-8"?>
<Types xmlns="http://schemas.openxmlformats.org/package/2006/content-types"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409" r:id="rId3"/>
    <p:sldId id="410" r:id="rId4"/>
    <p:sldId id="411" r:id="rId5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33" d="100"/>
          <a:sy n="33" d="100"/>
        </p:scale>
        <p:origin x="1996" y="1520"/>
      </p:cViewPr>
      <p:guideLst>
        <p:guide orient="horz" pos="2191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6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63.xml"/><Relationship Id="rId4" Type="http://schemas.openxmlformats.org/officeDocument/2006/relationships/image" Target="../media/image4.tiff"/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64.xml"/><Relationship Id="rId5" Type="http://schemas.openxmlformats.org/officeDocument/2006/relationships/image" Target="../media/image9.tiff"/><Relationship Id="rId4" Type="http://schemas.openxmlformats.org/officeDocument/2006/relationships/image" Target="../media/image8.tiff"/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65.xml"/><Relationship Id="rId5" Type="http://schemas.openxmlformats.org/officeDocument/2006/relationships/image" Target="../media/image14.tiff"/><Relationship Id="rId4" Type="http://schemas.openxmlformats.org/officeDocument/2006/relationships/image" Target="../media/image13.tiff"/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-3968885" y="-2717596"/>
            <a:ext cx="14473942" cy="11886995"/>
            <a:chOff x="324313" y="353233"/>
            <a:chExt cx="7100492" cy="583141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7443" y="353233"/>
              <a:ext cx="2888874" cy="28944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129" y="353233"/>
              <a:ext cx="2954495" cy="2892773"/>
            </a:xfrm>
            <a:prstGeom prst="rect">
              <a:avLst/>
            </a:prstGeom>
          </p:spPr>
        </p:pic>
        <p:pic>
          <p:nvPicPr>
            <p:cNvPr id="7" name="图片 6" descr="F1D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93312" y="3282677"/>
              <a:ext cx="3431493" cy="289440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324313" y="353233"/>
              <a:ext cx="531416" cy="286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cs typeface="+mn-lt"/>
                </a:rPr>
                <a:t>A</a:t>
              </a:r>
              <a:endParaRPr lang="en-US" altLang="zh-CN" sz="3200" b="1" dirty="0">
                <a:cs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851679" y="353233"/>
              <a:ext cx="531416" cy="286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cs typeface="+mn-lt"/>
                </a:rPr>
                <a:t>B</a:t>
              </a:r>
              <a:endParaRPr lang="en-US" altLang="zh-CN" sz="3200" b="1" dirty="0">
                <a:cs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24313" y="3023231"/>
              <a:ext cx="464021" cy="286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/>
                <a:t>C</a:t>
              </a:r>
              <a:endParaRPr lang="en-US" altLang="zh-CN" sz="3200" b="1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851679" y="3023231"/>
              <a:ext cx="559649" cy="286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/>
                <a:t>D</a:t>
              </a:r>
              <a:endParaRPr lang="en-US" altLang="zh-CN" sz="3200" b="1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129" y="3290245"/>
              <a:ext cx="2888874" cy="2894400"/>
            </a:xfrm>
            <a:prstGeom prst="rect">
              <a:avLst/>
            </a:prstGeom>
          </p:spPr>
        </p:pic>
      </p:grpSp>
    </p:spTree>
    <p:custDataLst>
      <p:tags r:id="rId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312446" y="3035689"/>
            <a:ext cx="38090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靶基因的筛选及功能富集分析。</a:t>
            </a:r>
            <a:endParaRPr lang="zh-CN" altLang="en-US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miRNA-mRNA 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调控网络；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B-E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GO-BP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GO-CC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GO-MF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 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KEGG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miRNA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的靶基因进行功能富集分析。</a:t>
            </a:r>
            <a:endParaRPr lang="zh-CN" altLang="en-US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-4883285" y="-4671968"/>
            <a:ext cx="19241311" cy="15415313"/>
            <a:chOff x="0" y="0"/>
            <a:chExt cx="11250000" cy="901301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0000" y="4513017"/>
              <a:ext cx="3600000" cy="4500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" y="4506561"/>
              <a:ext cx="4050000" cy="4500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06561"/>
              <a:ext cx="3600000" cy="4500000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8225762" cy="4500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2596" y="105"/>
              <a:ext cx="3600000" cy="450000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60186" y="144132"/>
              <a:ext cx="402399" cy="341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/>
                <a:t>A</a:t>
              </a:r>
              <a:endParaRPr lang="en-US" altLang="zh-CN" sz="3200" b="1" dirty="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76812" y="4307059"/>
              <a:ext cx="329236" cy="341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/>
                <a:t>C</a:t>
              </a:r>
              <a:endParaRPr lang="en-US" altLang="zh-CN" sz="3200" b="1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656265" y="4307059"/>
              <a:ext cx="426787" cy="341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/>
                <a:t>D</a:t>
              </a:r>
              <a:endParaRPr lang="en-US" altLang="zh-CN" sz="3200" b="1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468916" y="4307059"/>
              <a:ext cx="286557" cy="341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/>
                <a:t>E</a:t>
              </a:r>
              <a:endParaRPr lang="en-US" altLang="zh-CN" sz="3200" b="1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932432" y="144132"/>
              <a:ext cx="323139" cy="341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/>
                <a:t>B</a:t>
              </a:r>
              <a:endParaRPr lang="en-US" altLang="zh-CN" sz="3200" b="1" dirty="0"/>
            </a:p>
          </p:txBody>
        </p:sp>
      </p:grpSp>
    </p:spTree>
    <p:custDataLst>
      <p:tags r:id="rId6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9881813" y="2545242"/>
            <a:ext cx="39922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Hub genes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miRNA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的调控关系。</a:t>
            </a:r>
            <a:endParaRPr lang="en-US" altLang="zh-CN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PPI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网络；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miRNA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hub genes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的调控关系；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组中调控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hub genes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miRNA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的表达；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D-E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GSE109227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GSE161945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hub genes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的表达。</a:t>
            </a:r>
            <a:endParaRPr lang="zh-CN" altLang="en-US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5544765" y="-7299388"/>
            <a:ext cx="20486450" cy="15827336"/>
            <a:chOff x="-132207" y="43226"/>
            <a:chExt cx="10982381" cy="8484722"/>
          </a:xfrm>
        </p:grpSpPr>
        <p:pic>
          <p:nvPicPr>
            <p:cNvPr id="6" name="图片 5" descr="F3D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636560" y="5452603"/>
              <a:ext cx="3600000" cy="3075345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9977" y="146614"/>
              <a:ext cx="5284638" cy="5296612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" y="43226"/>
              <a:ext cx="5519143" cy="5400000"/>
            </a:xfrm>
            <a:prstGeom prst="rect">
              <a:avLst/>
            </a:prstGeom>
          </p:spPr>
        </p:pic>
        <p:pic>
          <p:nvPicPr>
            <p:cNvPr id="5" name="图片 4" descr="F3C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39" y="5452603"/>
              <a:ext cx="3600000" cy="3075345"/>
            </a:xfrm>
            <a:prstGeom prst="rect">
              <a:avLst/>
            </a:prstGeom>
          </p:spPr>
        </p:pic>
        <p:pic>
          <p:nvPicPr>
            <p:cNvPr id="7" name="图片 6" descr="F3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50174" y="5452603"/>
              <a:ext cx="3600000" cy="3075345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-15973" y="84684"/>
              <a:ext cx="340365" cy="313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/>
                <a:t>A</a:t>
              </a:r>
              <a:endParaRPr lang="en-US" altLang="zh-CN" sz="3200" b="1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568523" y="84684"/>
              <a:ext cx="424278" cy="313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/>
                <a:t>B</a:t>
              </a:r>
              <a:endParaRPr lang="en-US" altLang="zh-CN" sz="3200" b="1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-132207" y="5217559"/>
              <a:ext cx="339423" cy="313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/>
                <a:t>C</a:t>
              </a:r>
              <a:endParaRPr lang="en-US" altLang="zh-CN" sz="3200" b="1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538264" y="5222679"/>
              <a:ext cx="275781" cy="313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/>
                <a:t>D</a:t>
              </a:r>
              <a:endParaRPr lang="en-US" altLang="zh-CN" sz="3200" b="1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186152" y="5301456"/>
              <a:ext cx="268709" cy="313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/>
                <a:t>E</a:t>
              </a:r>
              <a:endParaRPr lang="en-US" altLang="zh-CN" sz="3200" b="1" dirty="0"/>
            </a:p>
          </p:txBody>
        </p:sp>
      </p:grpSp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PP_MARK_KEY" val="43c91e9a-8d86-47dc-8da9-b1e609600b19"/>
  <p:tag name="COMMONDATA" val="eyJoZGlkIjoiM2JiNjZjMjkwMWYwNDVlNDVkOTM3NTUxYzQ5YWI0ZTk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WPS 演示</Application>
  <PresentationFormat>宽屏</PresentationFormat>
  <Paragraphs>34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Wingdings</vt:lpstr>
      <vt:lpstr>Times New Roman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NING MEI</dc:creator>
  <cp:lastModifiedBy>Crystal Heart</cp:lastModifiedBy>
  <cp:revision>203</cp:revision>
  <dcterms:created xsi:type="dcterms:W3CDTF">2019-06-19T02:08:00Z</dcterms:created>
  <dcterms:modified xsi:type="dcterms:W3CDTF">2023-04-18T03:20:15Z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E4A30003747540418D8368583AA7CC05</vt:lpwstr>
  </property>
</Properties>
</file>